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0F594E"/>
    <a:srgbClr val="FDE3A3"/>
    <a:srgbClr val="6E426C"/>
    <a:srgbClr val="41735E"/>
    <a:srgbClr val="EC7438"/>
    <a:srgbClr val="EB6F31"/>
    <a:srgbClr val="316964"/>
    <a:srgbClr val="16424D"/>
    <a:srgbClr val="589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4" autoAdjust="0"/>
    <p:restoredTop sz="75930" autoAdjust="0"/>
  </p:normalViewPr>
  <p:slideViewPr>
    <p:cSldViewPr snapToGrid="0">
      <p:cViewPr varScale="1">
        <p:scale>
          <a:sx n="111" d="100"/>
          <a:sy n="111" d="100"/>
        </p:scale>
        <p:origin x="2082" y="11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1B1F-4348-4006-8BB6-5BEB4967AD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56DD4-9159-4EA3-873E-AF5157B1C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7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0BE6CD4-9923-4667-930B-CF1496479D8E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77888"/>
            <a:ext cx="31591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0437EBA-6396-43AB-A8A6-915C35F4C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milestones</a:t>
            </a:r>
            <a:r>
              <a:rPr lang="en-US" baseline="0" dirty="0" smtClean="0"/>
              <a:t> indicated here are slated to be completed throughout 2019.  </a:t>
            </a:r>
            <a:r>
              <a:rPr lang="en-US" dirty="0" smtClean="0"/>
              <a:t>Detailed timelines are on the </a:t>
            </a:r>
            <a:r>
              <a:rPr lang="en-US" dirty="0" err="1" smtClean="0"/>
              <a:t>newbanner.wayne</a:t>
            </a:r>
            <a:r>
              <a:rPr lang="en-US" dirty="0" smtClean="0"/>
              <a:t> website or canvas</a:t>
            </a:r>
          </a:p>
          <a:p>
            <a:r>
              <a:rPr lang="en-US" baseline="0" dirty="0" smtClean="0"/>
              <a:t> I encourage you to continue to stay engaged with your teams through weekly or bi-weekly meetings. 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reviewing</a:t>
            </a:r>
            <a:r>
              <a:rPr lang="en-US" baseline="0" dirty="0" smtClean="0"/>
              <a:t> policies, to identify changes that can be made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As you document business processes, thinking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 </a:t>
            </a:r>
            <a:r>
              <a:rPr lang="en-US" dirty="0" smtClean="0"/>
              <a:t>view mods, external processes, bolt-</a:t>
            </a:r>
            <a:r>
              <a:rPr lang="en-US" dirty="0" err="1" smtClean="0"/>
              <a:t>ons</a:t>
            </a:r>
            <a:endParaRPr lang="en-US" dirty="0" smtClean="0"/>
          </a:p>
          <a:p>
            <a:pPr lvl="1"/>
            <a:r>
              <a:rPr lang="en-US" dirty="0" smtClean="0"/>
              <a:t>Does Banner do this?</a:t>
            </a:r>
          </a:p>
          <a:p>
            <a:pPr lvl="1"/>
            <a:r>
              <a:rPr lang="en-US" dirty="0" smtClean="0"/>
              <a:t>Does the business need still apply?</a:t>
            </a:r>
          </a:p>
          <a:p>
            <a:pPr lvl="1"/>
            <a:r>
              <a:rPr lang="en-US" dirty="0" smtClean="0"/>
              <a:t>Can this be eliminated?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87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3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9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4" name="Rectangle 23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6" name="TextBox 25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7" name="Picture 26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409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5" name="Rectangle 24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7" name="TextBox 26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423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1" name="TextBox 20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9431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1" name="TextBox 20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3539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5" name="TextBox 24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2857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9" name="Rectangle 8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2" name="TextBox 11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70107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2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 bwMode="invGray"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 descr="An empty placeholder to add an image. Click on the placeholder and select the image that you wish to add"/>
          <p:cNvSpPr>
            <a:spLocks noGrp="1"/>
          </p:cNvSpPr>
          <p:nvPr>
            <p:ph type="pic" sz="quarter" idx="13" hasCustomPrompt="1"/>
          </p:nvPr>
        </p:nvSpPr>
        <p:spPr>
          <a:xfrm>
            <a:off x="896954" y="2695635"/>
            <a:ext cx="3311129" cy="3551578"/>
          </a:xfrm>
        </p:spPr>
        <p:txBody>
          <a:bodyPr/>
          <a:lstStyle>
            <a:lvl1pPr marL="68580" indent="0">
              <a:buNone/>
              <a:defRPr/>
            </a:lvl1pPr>
          </a:lstStyle>
          <a:p>
            <a:r>
              <a:rPr lang="en-US" dirty="0"/>
              <a:t>Insert product photo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2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68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8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35FB4A4D-BEB3-42DE-8D0E-DB8F0B5DA3ED}" type="datetime1">
              <a:rPr lang="en-US" smtClean="0"/>
              <a:t>9/23/2019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42" y="576721"/>
            <a:ext cx="6345260" cy="709865"/>
          </a:xfrm>
        </p:spPr>
        <p:txBody>
          <a:bodyPr/>
          <a:lstStyle>
            <a:lvl1pPr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450636" y="42935"/>
            <a:ext cx="3431482" cy="436318"/>
            <a:chOff x="4450636" y="42935"/>
            <a:chExt cx="3431482" cy="436318"/>
          </a:xfrm>
        </p:grpSpPr>
        <p:sp>
          <p:nvSpPr>
            <p:cNvPr id="7" name="Rectangle 6"/>
            <p:cNvSpPr/>
            <p:nvPr userDrawn="1"/>
          </p:nvSpPr>
          <p:spPr>
            <a:xfrm>
              <a:off x="4450636" y="80237"/>
              <a:ext cx="3283307" cy="321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5053749" y="42935"/>
              <a:ext cx="2828369" cy="436318"/>
              <a:chOff x="4157215" y="-885236"/>
              <a:chExt cx="2828369" cy="391482"/>
            </a:xfrm>
          </p:grpSpPr>
          <p:sp>
            <p:nvSpPr>
              <p:cNvPr id="8" name="TextBox 7"/>
              <p:cNvSpPr txBox="1"/>
              <p:nvPr userDrawn="1"/>
            </p:nvSpPr>
            <p:spPr>
              <a:xfrm>
                <a:off x="4543481" y="-813619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7215" y="-885236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4182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4" name="TextBox 23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0412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0" name="Rectangle 9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3" name="TextBox 12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</a:rPr>
                  <a:t>BANNER RE-IMPLEMENTATION</a:t>
                </a:r>
                <a:endParaRPr lang="en-US" sz="1200" b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</a:endParaRP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1291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5" name="TextBox 14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4560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46" y="636725"/>
            <a:ext cx="6345260" cy="70986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8" name="Rectangle 7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1" name="TextBox 10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799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4" name="TextBox 23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799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30" name="TextBox 29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3017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AUGUST 16,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44629" y="66675"/>
            <a:ext cx="74837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BANNER  REIMPLEMENTATION  PROJECT</a:t>
            </a:r>
          </a:p>
        </p:txBody>
      </p:sp>
    </p:spTree>
    <p:extLst>
      <p:ext uri="{BB962C8B-B14F-4D97-AF65-F5344CB8AC3E}">
        <p14:creationId xmlns:p14="http://schemas.microsoft.com/office/powerpoint/2010/main" val="131267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63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3151" y="0"/>
            <a:ext cx="996593" cy="1215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80"/>
          <a:stretch/>
        </p:blipFill>
        <p:spPr>
          <a:xfrm>
            <a:off x="137843" y="87704"/>
            <a:ext cx="1018097" cy="79337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 bwMode="auto">
          <a:xfrm>
            <a:off x="68581" y="1049997"/>
            <a:ext cx="9000887" cy="2334873"/>
          </a:xfrm>
          <a:prstGeom prst="rect">
            <a:avLst/>
          </a:prstGeom>
          <a:gradFill>
            <a:gsLst>
              <a:gs pos="100000">
                <a:srgbClr val="DFDFDF"/>
              </a:gs>
              <a:gs pos="0">
                <a:srgbClr val="F3F3F3"/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565" y="3531306"/>
            <a:ext cx="8999939" cy="776237"/>
          </a:xfrm>
          <a:prstGeom prst="rect">
            <a:avLst/>
          </a:prstGeom>
          <a:gradFill>
            <a:gsLst>
              <a:gs pos="100000">
                <a:srgbClr val="DFDFDF"/>
              </a:gs>
              <a:gs pos="0">
                <a:srgbClr val="F3F3F3"/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566" y="4452451"/>
            <a:ext cx="8999939" cy="2293404"/>
          </a:xfrm>
          <a:prstGeom prst="rect">
            <a:avLst/>
          </a:prstGeom>
          <a:gradFill>
            <a:gsLst>
              <a:gs pos="100000">
                <a:srgbClr val="DFDFDF"/>
              </a:gs>
              <a:gs pos="0">
                <a:srgbClr val="F3F3F3"/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8" name="Straight Connector 57"/>
          <p:cNvCxnSpPr>
            <a:endCxn id="100" idx="1"/>
          </p:cNvCxnSpPr>
          <p:nvPr/>
        </p:nvCxnSpPr>
        <p:spPr>
          <a:xfrm>
            <a:off x="4175978" y="3881833"/>
            <a:ext cx="1965704" cy="3107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137843" y="1146328"/>
            <a:ext cx="2845773" cy="4370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Executive Leadership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220612" y="5430013"/>
            <a:ext cx="679760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01" idx="0"/>
          </p:cNvCxnSpPr>
          <p:nvPr/>
        </p:nvCxnSpPr>
        <p:spPr>
          <a:xfrm>
            <a:off x="1220612" y="5430013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018220" y="5431570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28395" y="6049264"/>
            <a:ext cx="5276687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214607" y="6047595"/>
            <a:ext cx="0" cy="27202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728729" y="6044767"/>
            <a:ext cx="3683" cy="21243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486575" y="6053015"/>
            <a:ext cx="0" cy="269167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044821" y="5574210"/>
            <a:ext cx="3" cy="7208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3725488" y="5426388"/>
            <a:ext cx="1" cy="624547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/>
        </p:nvSpPr>
        <p:spPr bwMode="auto">
          <a:xfrm>
            <a:off x="6141682" y="3659261"/>
            <a:ext cx="2675360" cy="5072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Coordinator</a:t>
            </a:r>
            <a:endParaRPr lang="en-US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Rounded Rectangle 100"/>
          <p:cNvSpPr/>
          <p:nvPr>
            <p:extLst/>
          </p:nvPr>
        </p:nvSpPr>
        <p:spPr bwMode="auto">
          <a:xfrm>
            <a:off x="7365731" y="5542801"/>
            <a:ext cx="1496541" cy="35711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" name="Rounded Rectangle 101"/>
          <p:cNvSpPr/>
          <p:nvPr>
            <p:extLst/>
          </p:nvPr>
        </p:nvSpPr>
        <p:spPr bwMode="auto">
          <a:xfrm>
            <a:off x="333539" y="5568899"/>
            <a:ext cx="1453768" cy="35689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Title 1"/>
          <p:cNvSpPr txBox="1">
            <a:spLocks/>
          </p:cNvSpPr>
          <p:nvPr/>
        </p:nvSpPr>
        <p:spPr>
          <a:xfrm>
            <a:off x="137843" y="3708227"/>
            <a:ext cx="2352788" cy="3476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Leadership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37843" y="4513352"/>
            <a:ext cx="25268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Teams</a:t>
            </a:r>
            <a:endParaRPr lang="en-US" b="1" cap="small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9" name="Straight Connector 108"/>
          <p:cNvCxnSpPr>
            <a:stCxn id="99" idx="2"/>
            <a:endCxn id="91" idx="0"/>
          </p:cNvCxnSpPr>
          <p:nvPr/>
        </p:nvCxnSpPr>
        <p:spPr>
          <a:xfrm>
            <a:off x="4667251" y="1819275"/>
            <a:ext cx="0" cy="1839986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1" idx="2"/>
            <a:endCxn id="98" idx="0"/>
          </p:cNvCxnSpPr>
          <p:nvPr/>
        </p:nvCxnSpPr>
        <p:spPr>
          <a:xfrm>
            <a:off x="4667251" y="4166560"/>
            <a:ext cx="0" cy="400995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931570" y="6047936"/>
            <a:ext cx="0" cy="219884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80388" y="5434628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ounded Rectangle 112"/>
          <p:cNvSpPr/>
          <p:nvPr>
            <p:extLst/>
          </p:nvPr>
        </p:nvSpPr>
        <p:spPr bwMode="auto">
          <a:xfrm>
            <a:off x="5627237" y="5553490"/>
            <a:ext cx="1441455" cy="35689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2858893" y="5432738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>
            <p:extLst/>
          </p:nvPr>
        </p:nvSpPr>
        <p:spPr bwMode="auto">
          <a:xfrm>
            <a:off x="2070297" y="5553490"/>
            <a:ext cx="1462647" cy="35689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4619416" y="5434628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 bwMode="auto">
          <a:xfrm>
            <a:off x="3457576" y="1974629"/>
            <a:ext cx="2419350" cy="12927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7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0" bIns="0" anchor="t"/>
          <a:lstStyle/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Steering Committee</a:t>
            </a:r>
          </a:p>
          <a:p>
            <a:pPr algn="ctr">
              <a:defRPr/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H="1">
            <a:off x="4619372" y="5279997"/>
            <a:ext cx="1" cy="397639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118"/>
          <p:cNvSpPr/>
          <p:nvPr>
            <p:extLst/>
          </p:nvPr>
        </p:nvSpPr>
        <p:spPr bwMode="auto">
          <a:xfrm>
            <a:off x="3903096" y="5553490"/>
            <a:ext cx="1528310" cy="35689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1" name="Rectangle 8"/>
          <p:cNvSpPr>
            <a:spLocks noChangeArrowheads="1"/>
          </p:cNvSpPr>
          <p:nvPr/>
        </p:nvSpPr>
        <p:spPr bwMode="gray">
          <a:xfrm>
            <a:off x="1311215" y="59026"/>
            <a:ext cx="7757290" cy="78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0" marR="0" lvl="3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small" spc="0" normalizeH="0" baseline="0" noProof="0" dirty="0" smtClean="0">
                <a:ln>
                  <a:noFill/>
                </a:ln>
                <a:solidFill>
                  <a:srgbClr val="0F5B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(Project Name) Organization Chart</a:t>
            </a:r>
            <a:endParaRPr kumimoji="0" lang="de-DE" sz="4000" b="1" i="0" u="none" strike="noStrike" kern="0" cap="small" spc="0" normalizeH="0" baseline="0" noProof="0" dirty="0">
              <a:ln>
                <a:noFill/>
              </a:ln>
              <a:solidFill>
                <a:srgbClr val="0F5B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3621329" y="4567555"/>
            <a:ext cx="2091844" cy="718621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Core Project Team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Work Stream Co-Leads 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Leader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3621329" y="1153945"/>
            <a:ext cx="2091844" cy="66533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Executive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Sponsor(s)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3621329" y="3659261"/>
            <a:ext cx="2091844" cy="507299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Leader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532943" y="2343150"/>
            <a:ext cx="2343983" cy="830997"/>
            <a:chOff x="3475793" y="2124075"/>
            <a:chExt cx="2343983" cy="830997"/>
          </a:xfrm>
        </p:grpSpPr>
        <p:sp>
          <p:nvSpPr>
            <p:cNvPr id="35" name="TextBox 34"/>
            <p:cNvSpPr txBox="1"/>
            <p:nvPr/>
          </p:nvSpPr>
          <p:spPr>
            <a:xfrm>
              <a:off x="3475793" y="2124075"/>
              <a:ext cx="102000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  <a:endParaRPr lang="en-US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76775" y="2124075"/>
              <a:ext cx="114300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(Name)</a:t>
              </a:r>
              <a:endParaRPr lang="en-US" sz="1200" dirty="0"/>
            </a:p>
          </p:txBody>
        </p:sp>
      </p:grpSp>
      <p:sp>
        <p:nvSpPr>
          <p:cNvPr id="45" name="Rounded Rectangle 44"/>
          <p:cNvSpPr/>
          <p:nvPr>
            <p:extLst/>
          </p:nvPr>
        </p:nvSpPr>
        <p:spPr bwMode="auto">
          <a:xfrm>
            <a:off x="1190656" y="6264304"/>
            <a:ext cx="1453768" cy="35689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ounded Rectangle 45"/>
          <p:cNvSpPr/>
          <p:nvPr>
            <p:extLst/>
          </p:nvPr>
        </p:nvSpPr>
        <p:spPr bwMode="auto">
          <a:xfrm>
            <a:off x="6484354" y="6248895"/>
            <a:ext cx="1441455" cy="35689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ounded Rectangle 46"/>
          <p:cNvSpPr/>
          <p:nvPr>
            <p:extLst/>
          </p:nvPr>
        </p:nvSpPr>
        <p:spPr bwMode="auto">
          <a:xfrm>
            <a:off x="2927414" y="6248895"/>
            <a:ext cx="1462647" cy="35689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ounded Rectangle 47"/>
          <p:cNvSpPr/>
          <p:nvPr>
            <p:extLst/>
          </p:nvPr>
        </p:nvSpPr>
        <p:spPr bwMode="auto">
          <a:xfrm>
            <a:off x="4760213" y="6248895"/>
            <a:ext cx="1528310" cy="35689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153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21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C00000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25121</TotalTime>
  <Words>183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Century Gothic</vt:lpstr>
      <vt:lpstr>Times New Roman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REIMPLEMENTATION: CORE TEAM MEETING</dc:title>
  <dc:creator>Heather King</dc:creator>
  <cp:lastModifiedBy>Heather King</cp:lastModifiedBy>
  <cp:revision>1687</cp:revision>
  <cp:lastPrinted>2019-01-22T19:52:45Z</cp:lastPrinted>
  <dcterms:modified xsi:type="dcterms:W3CDTF">2019-09-23T15:43:53Z</dcterms:modified>
</cp:coreProperties>
</file>