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0F594E"/>
    <a:srgbClr val="FDE3A3"/>
    <a:srgbClr val="6E426C"/>
    <a:srgbClr val="41735E"/>
    <a:srgbClr val="EC7438"/>
    <a:srgbClr val="EB6F31"/>
    <a:srgbClr val="316964"/>
    <a:srgbClr val="16424D"/>
    <a:srgbClr val="589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89186" autoAdjust="0"/>
  </p:normalViewPr>
  <p:slideViewPr>
    <p:cSldViewPr snapToGrid="0">
      <p:cViewPr varScale="1">
        <p:scale>
          <a:sx n="99" d="100"/>
          <a:sy n="99" d="100"/>
        </p:scale>
        <p:origin x="1776" y="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1B1F-4348-4006-8BB6-5BEB4967AD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6DD4-9159-4EA3-873E-AF5157B1C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7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0BE6CD4-9923-4667-930B-CF1496479D8E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91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0437EBA-6396-43AB-A8A6-915C35F4C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437EBA-6396-43AB-A8A6-915C35F4CB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32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514475" y="3800475"/>
            <a:ext cx="6178452" cy="1770564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645" y="3981450"/>
            <a:ext cx="5715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9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6749" y="599725"/>
            <a:ext cx="8020049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56" y="687474"/>
            <a:ext cx="7823887" cy="1083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48" y="2228003"/>
            <a:ext cx="8020050" cy="3630794"/>
          </a:xfr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7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6750" y="599725"/>
            <a:ext cx="8020049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7474"/>
            <a:ext cx="7808944" cy="108332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49" y="2228003"/>
            <a:ext cx="8020049" cy="3630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4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" y="88520"/>
            <a:ext cx="688330" cy="6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2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" y="88520"/>
            <a:ext cx="550544" cy="508193"/>
          </a:xfrm>
          <a:prstGeom prst="rect">
            <a:avLst/>
          </a:prstGeom>
        </p:spPr>
      </p:pic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647700" y="599725"/>
            <a:ext cx="8039099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7474"/>
            <a:ext cx="7808944" cy="10833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2228003"/>
            <a:ext cx="3861594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" y="2926051"/>
            <a:ext cx="3861594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7582" y="2228003"/>
            <a:ext cx="3907661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75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0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647700" y="599725"/>
            <a:ext cx="8039099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7474"/>
            <a:ext cx="7808944" cy="1083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" y="88520"/>
            <a:ext cx="688330" cy="6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71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" y="88520"/>
            <a:ext cx="688330" cy="6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9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" y="88520"/>
            <a:ext cx="688330" cy="6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8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967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967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4102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3D8196F-19B2-40ED-8D43-3189D30827F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967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5251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3D111DD-96A3-4901-B1FC-DCAD80F2CA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" y="88520"/>
            <a:ext cx="688330" cy="6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5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7474"/>
            <a:ext cx="7808944" cy="651469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dirty="0" smtClean="0"/>
              <a:t>PROJECT ORGANIZATION CHART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8581" y="2316504"/>
            <a:ext cx="9000887" cy="1068365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65" y="3755590"/>
            <a:ext cx="8999939" cy="776237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66" y="4901019"/>
            <a:ext cx="8999939" cy="1732689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7843" y="2664574"/>
            <a:ext cx="2845773" cy="4370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Executive Leadership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20612" y="5878581"/>
            <a:ext cx="679760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20612" y="5878581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018220" y="5880138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>
            <p:extLst/>
          </p:nvPr>
        </p:nvSpPr>
        <p:spPr bwMode="auto">
          <a:xfrm>
            <a:off x="7365731" y="5991369"/>
            <a:ext cx="1496541" cy="3571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sp>
        <p:nvSpPr>
          <p:cNvPr id="23" name="Rectangle 22"/>
          <p:cNvSpPr/>
          <p:nvPr>
            <p:extLst/>
          </p:nvPr>
        </p:nvSpPr>
        <p:spPr bwMode="auto">
          <a:xfrm>
            <a:off x="290766" y="5991369"/>
            <a:ext cx="1496541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7843" y="3932511"/>
            <a:ext cx="2352788" cy="3476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Leadership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7843" y="4961920"/>
            <a:ext cx="25268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Teams</a:t>
            </a:r>
            <a:endParaRPr lang="en-US" b="1" cap="small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>
            <a:stCxn id="38" idx="2"/>
          </p:cNvCxnSpPr>
          <p:nvPr/>
        </p:nvCxnSpPr>
        <p:spPr>
          <a:xfrm>
            <a:off x="4667251" y="3190863"/>
            <a:ext cx="0" cy="2886116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01157" y="5883196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>
            <p:extLst/>
          </p:nvPr>
        </p:nvSpPr>
        <p:spPr bwMode="auto">
          <a:xfrm>
            <a:off x="5598491" y="5991369"/>
            <a:ext cx="1496541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858893" y="5881306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extLst/>
          </p:nvPr>
        </p:nvSpPr>
        <p:spPr bwMode="auto">
          <a:xfrm>
            <a:off x="2058006" y="5991369"/>
            <a:ext cx="1498163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671172" y="5883196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>
            <p:extLst/>
          </p:nvPr>
        </p:nvSpPr>
        <p:spPr bwMode="auto">
          <a:xfrm>
            <a:off x="3826867" y="5991369"/>
            <a:ext cx="1500926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621329" y="5016123"/>
            <a:ext cx="2091844" cy="718621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Core Project Team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Team Leads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Leader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21329" y="2525533"/>
            <a:ext cx="2091844" cy="66533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Sponsor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621329" y="3883545"/>
            <a:ext cx="2091844" cy="507299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Leader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</a:p>
        </p:txBody>
      </p:sp>
    </p:spTree>
    <p:extLst>
      <p:ext uri="{BB962C8B-B14F-4D97-AF65-F5344CB8AC3E}">
        <p14:creationId xmlns:p14="http://schemas.microsoft.com/office/powerpoint/2010/main" val="1142519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15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0000FF"/>
      </a:hlink>
      <a:folHlink>
        <a:srgbClr val="0000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b9d8c6da-72cd-4fc0-b48f-9f7a86e0358d" xsi:nil="true"/>
    <UniqueSourceRef xmlns="b9d8c6da-72cd-4fc0-b48f-9f7a86e0358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5B84EFA6A16458AD82E6FCB76B656" ma:contentTypeVersion="14" ma:contentTypeDescription="Create a new document." ma:contentTypeScope="" ma:versionID="edeb7a29ff071a20d7fd680ff4948739">
  <xsd:schema xmlns:xsd="http://www.w3.org/2001/XMLSchema" xmlns:xs="http://www.w3.org/2001/XMLSchema" xmlns:p="http://schemas.microsoft.com/office/2006/metadata/properties" xmlns:ns3="b9d8c6da-72cd-4fc0-b48f-9f7a86e0358d" xmlns:ns4="d1f112cf-7d10-4b8f-8b72-5119f19a3565" targetNamespace="http://schemas.microsoft.com/office/2006/metadata/properties" ma:root="true" ma:fieldsID="042e7deab9543eedd16803d07362f706" ns3:_="" ns4:_="">
    <xsd:import namespace="b9d8c6da-72cd-4fc0-b48f-9f7a86e0358d"/>
    <xsd:import namespace="d1f112cf-7d10-4b8f-8b72-5119f19a3565"/>
    <xsd:element name="properties">
      <xsd:complexType>
        <xsd:sequence>
          <xsd:element name="documentManagement">
            <xsd:complexType>
              <xsd:all>
                <xsd:element ref="ns3:UniqueSourceRef" minOccurs="0"/>
                <xsd:element ref="ns3:FileHash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8c6da-72cd-4fc0-b48f-9f7a86e0358d" elementFormDefault="qualified">
    <xsd:import namespace="http://schemas.microsoft.com/office/2006/documentManagement/types"/>
    <xsd:import namespace="http://schemas.microsoft.com/office/infopath/2007/PartnerControls"/>
    <xsd:element name="UniqueSourceRef" ma:index="8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9" nillable="true" ma:displayName="FileHash" ma:internalName="FileHash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112cf-7d10-4b8f-8b72-5119f19a3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228D76-A312-4E43-A5CB-34464A33687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9d8c6da-72cd-4fc0-b48f-9f7a86e0358d"/>
    <ds:schemaRef ds:uri="d1f112cf-7d10-4b8f-8b72-5119f19a356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543028A-51BB-4D77-A7F6-6356763D3A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59EBED-9545-4007-9849-3B03C7FDE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d8c6da-72cd-4fc0-b48f-9f7a86e0358d"/>
    <ds:schemaRef ds:uri="d1f112cf-7d10-4b8f-8b72-5119f19a3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25129</TotalTime>
  <Words>47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Gill Sans MT</vt:lpstr>
      <vt:lpstr>Times New Roman</vt:lpstr>
      <vt:lpstr>Wingdings 2</vt:lpstr>
      <vt:lpstr>Dividend</vt:lpstr>
      <vt:lpstr>PROJECT ORGANIZATION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REIMPLEMENTATION: CORE TEAM MEETING</dc:title>
  <dc:creator>Heather King</dc:creator>
  <cp:lastModifiedBy>Heather King</cp:lastModifiedBy>
  <cp:revision>1692</cp:revision>
  <cp:lastPrinted>2019-01-22T19:52:45Z</cp:lastPrinted>
  <dcterms:modified xsi:type="dcterms:W3CDTF">2020-04-27T19:09:36Z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0x0101001935B84EFA6A16458AD82E6FCB76B656</vt:lpwstr>
  </property>
</Properties>
</file>